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0"/>
  </p:notesMasterIdLst>
  <p:sldIdLst>
    <p:sldId id="256" r:id="rId2"/>
    <p:sldId id="561" r:id="rId3"/>
    <p:sldId id="530" r:id="rId4"/>
    <p:sldId id="310" r:id="rId5"/>
    <p:sldId id="532" r:id="rId6"/>
    <p:sldId id="499" r:id="rId7"/>
    <p:sldId id="500" r:id="rId8"/>
    <p:sldId id="531" r:id="rId9"/>
    <p:sldId id="533" r:id="rId10"/>
    <p:sldId id="534" r:id="rId11"/>
    <p:sldId id="535" r:id="rId12"/>
    <p:sldId id="536" r:id="rId13"/>
    <p:sldId id="257" r:id="rId14"/>
    <p:sldId id="540" r:id="rId15"/>
    <p:sldId id="541" r:id="rId16"/>
    <p:sldId id="542" r:id="rId17"/>
    <p:sldId id="543" r:id="rId18"/>
    <p:sldId id="544" r:id="rId19"/>
    <p:sldId id="258" r:id="rId20"/>
    <p:sldId id="259" r:id="rId21"/>
    <p:sldId id="260" r:id="rId22"/>
    <p:sldId id="261" r:id="rId23"/>
    <p:sldId id="262" r:id="rId24"/>
    <p:sldId id="263" r:id="rId25"/>
    <p:sldId id="266" r:id="rId26"/>
    <p:sldId id="264" r:id="rId27"/>
    <p:sldId id="563" r:id="rId28"/>
    <p:sldId id="545" r:id="rId29"/>
    <p:sldId id="270" r:id="rId30"/>
    <p:sldId id="267" r:id="rId31"/>
    <p:sldId id="271" r:id="rId32"/>
    <p:sldId id="272" r:id="rId33"/>
    <p:sldId id="273" r:id="rId34"/>
    <p:sldId id="548" r:id="rId35"/>
    <p:sldId id="549" r:id="rId36"/>
    <p:sldId id="550" r:id="rId37"/>
    <p:sldId id="562" r:id="rId38"/>
    <p:sldId id="551" r:id="rId39"/>
    <p:sldId id="552" r:id="rId40"/>
    <p:sldId id="553" r:id="rId41"/>
    <p:sldId id="546" r:id="rId42"/>
    <p:sldId id="268" r:id="rId43"/>
    <p:sldId id="547" r:id="rId44"/>
    <p:sldId id="274" r:id="rId45"/>
    <p:sldId id="275" r:id="rId46"/>
    <p:sldId id="276" r:id="rId47"/>
    <p:sldId id="506" r:id="rId48"/>
    <p:sldId id="555" r:id="rId49"/>
    <p:sldId id="309" r:id="rId50"/>
    <p:sldId id="511" r:id="rId51"/>
    <p:sldId id="556" r:id="rId52"/>
    <p:sldId id="557" r:id="rId53"/>
    <p:sldId id="558" r:id="rId54"/>
    <p:sldId id="559" r:id="rId55"/>
    <p:sldId id="560" r:id="rId56"/>
    <p:sldId id="277" r:id="rId57"/>
    <p:sldId id="278" r:id="rId58"/>
    <p:sldId id="279" r:id="rId5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0A460C-7E39-4295-BE8E-1FF5FCEF626B}" type="datetimeFigureOut">
              <a:rPr lang="en-AU" smtClean="0"/>
              <a:t>20/03/2021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8F91C4-3806-4036-96AA-699085B5EB6E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23528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700FC0-9606-4230-B9E2-30A044F06FAE}" type="slidenum">
              <a:rPr lang="en-US" altLang="en-US"/>
              <a:pPr/>
              <a:t>48</a:t>
            </a:fld>
            <a:endParaRPr lang="en-US" altLang="en-US" dirty="0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153287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BE33A3-77EB-4224-AF21-49160BCD2D9A}" type="slidenum">
              <a:rPr lang="en-US" altLang="en-US"/>
              <a:pPr/>
              <a:t>49</a:t>
            </a:fld>
            <a:endParaRPr lang="en-US" altLang="en-US" dirty="0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14369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CBA96-8AC7-432C-8A3D-1E6BEC443F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47C917-B5C0-4121-9506-8B25D15074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2EE5DA-6CD9-4A4F-A05F-850E20B8B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A89D6-DD5B-4ECB-9330-187E5B44E35C}" type="datetimeFigureOut">
              <a:rPr lang="en-AU" smtClean="0"/>
              <a:t>20/03/2021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2B69ED-8E52-4597-8A20-CB1B0FC9F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B2BC40-7F90-49A2-AD24-BA3E508A8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9ED76-F222-4EFE-BB2E-610AF1FCE31D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49636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7BB49-C7AB-499A-8C13-55F313977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BA1029-0AFC-43B6-BEBD-DDBBDFA22F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E081C2-D775-48CC-9663-39EA82485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A89D6-DD5B-4ECB-9330-187E5B44E35C}" type="datetimeFigureOut">
              <a:rPr lang="en-AU" smtClean="0"/>
              <a:t>20/03/2021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348C50-22B7-4DD7-B45E-21E1377C0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0AB0D2-A7D3-4B7A-B6C4-739506BF9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9ED76-F222-4EFE-BB2E-610AF1FCE31D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41977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5BB2C8-5DC4-46CA-85B3-04CCF2694D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C8940B-7E95-4E98-AD23-D881342AE9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B0D59D-B5CE-447F-A03D-29D00CD7B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A89D6-DD5B-4ECB-9330-187E5B44E35C}" type="datetimeFigureOut">
              <a:rPr lang="en-AU" smtClean="0"/>
              <a:t>20/03/2021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2B26E-3FF3-4B53-99EC-227A5E082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33D6D4-6A3A-4F2B-855E-E985EFC3B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9ED76-F222-4EFE-BB2E-610AF1FCE31D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9643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C10C7-B4B1-480D-9095-936DC4619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53067-7529-4236-8597-413F014A2D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8B308E-C74B-4EF9-B67B-D25ADA152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A89D6-DD5B-4ECB-9330-187E5B44E35C}" type="datetimeFigureOut">
              <a:rPr lang="en-AU" smtClean="0"/>
              <a:t>20/03/2021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6C2FED-E02E-49CE-BF70-D1D9590CA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3F54B-2741-4A7B-8D8C-4048EB5CE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9ED76-F222-4EFE-BB2E-610AF1FCE31D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61811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9C12F-D4A8-485F-877B-BB71BC0C8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A5B85D-E96A-4A9E-ACB8-FAF748726E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456F07-23E1-46B6-AB5D-2CE2C8FAE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A89D6-DD5B-4ECB-9330-187E5B44E35C}" type="datetimeFigureOut">
              <a:rPr lang="en-AU" smtClean="0"/>
              <a:t>20/03/2021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8CBCF3-E6AB-4A40-BFB1-43B955CAE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07D814-CB46-4969-A0C1-A958B34E9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9ED76-F222-4EFE-BB2E-610AF1FCE31D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38785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C822C-C89A-45ED-9CD2-3F341C947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947193-59F7-4062-BFE8-1CB061E030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E44589-B225-41F8-A11F-A8676B92D1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FC2D53-6DBD-468F-8D20-A337792A5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A89D6-DD5B-4ECB-9330-187E5B44E35C}" type="datetimeFigureOut">
              <a:rPr lang="en-AU" smtClean="0"/>
              <a:t>20/03/2021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95A0FB-7A60-451E-9BB1-31DC7888B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90387C-9D8C-4248-B4AF-AE25037B6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9ED76-F222-4EFE-BB2E-610AF1FCE31D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05376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DBA09-02E3-44C5-83E3-C58A6E7D5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AB6AB8-F8BE-4B32-95BF-43939A387A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86F936-A646-4699-A7F2-4326F601CE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0F38BA-918A-4BD2-9A83-0079852EA1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18E32A-F1D1-4477-B932-704769255D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16EC48-8398-482A-82B4-9B3B80A33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A89D6-DD5B-4ECB-9330-187E5B44E35C}" type="datetimeFigureOut">
              <a:rPr lang="en-AU" smtClean="0"/>
              <a:t>20/03/2021</a:t>
            </a:fld>
            <a:endParaRPr lang="en-AU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FAEE29-E771-4FBB-94FF-96EE43444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14187A-3EB6-49C9-83EF-303980A86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9ED76-F222-4EFE-BB2E-610AF1FCE31D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82645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269F1-C75D-4D75-9AEA-007239F55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A58C65-635A-4114-A9AC-AABAE0C57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A89D6-DD5B-4ECB-9330-187E5B44E35C}" type="datetimeFigureOut">
              <a:rPr lang="en-AU" smtClean="0"/>
              <a:t>20/03/2021</a:t>
            </a:fld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625548-A1B8-44B3-AED9-626C9DEFA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F0ACB5-F6C2-4B3D-A4EE-02B410218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9ED76-F222-4EFE-BB2E-610AF1FCE31D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43984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6CB013-E244-47A0-9939-D4535F2FD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A89D6-DD5B-4ECB-9330-187E5B44E35C}" type="datetimeFigureOut">
              <a:rPr lang="en-AU" smtClean="0"/>
              <a:t>20/03/2021</a:t>
            </a:fld>
            <a:endParaRPr lang="en-AU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817BB4-70EC-4EF9-95E4-ABC0D9DDF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6520D7-05EC-4638-B1C6-AC0B6D590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9ED76-F222-4EFE-BB2E-610AF1FCE31D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46946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67DE2-C459-4BB3-A9B2-8CF4C957D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9C48AA-B2CF-4FD0-9F2B-BD0FCB9469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0B47F2-5446-4BAD-A163-CCB5CCB31E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532539-B62C-40FC-AEED-01B1B1D6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A89D6-DD5B-4ECB-9330-187E5B44E35C}" type="datetimeFigureOut">
              <a:rPr lang="en-AU" smtClean="0"/>
              <a:t>20/03/2021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BE9170-BE31-4B93-81BC-F2584CDFB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09B83F-427C-4F77-A74F-35F4B6087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9ED76-F222-4EFE-BB2E-610AF1FCE31D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38831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5859-C612-4C29-82C9-D709C65F8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EF578B-CFC5-4756-ADAB-3D5E0F1855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53E017-A319-4554-8816-35DF92D6FB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E47CBE-D142-4253-A30D-9870B23BE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A89D6-DD5B-4ECB-9330-187E5B44E35C}" type="datetimeFigureOut">
              <a:rPr lang="en-AU" smtClean="0"/>
              <a:t>20/03/2021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384530-0981-428D-8F08-51290130B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26107-0335-4900-9F85-C1722E915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9ED76-F222-4EFE-BB2E-610AF1FCE31D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61301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AB2EFA-8F8A-4D3C-97C5-2F895C9AB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5AD76F-F0FA-4945-B55F-F38BF08B29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5E40A5-7856-4FC9-976A-1B28D1896F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A89D6-DD5B-4ECB-9330-187E5B44E35C}" type="datetimeFigureOut">
              <a:rPr lang="en-AU" smtClean="0"/>
              <a:t>20/03/2021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3BB23D-34D3-436C-BF53-F0E0D7913D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752F3C-907E-4A5A-B4D5-99C5628D6B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9ED76-F222-4EFE-BB2E-610AF1FCE31D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89075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e're Always Excited to Welcome New Visitors – Abundant Rain Church">
            <a:extLst>
              <a:ext uri="{FF2B5EF4-FFF2-40B4-BE49-F238E27FC236}">
                <a16:creationId xmlns:a16="http://schemas.microsoft.com/office/drawing/2014/main" id="{82F9F28F-300F-4922-8F75-3362114DB5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"/>
            <a:ext cx="12219214" cy="6842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08606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>
            <a:extLst>
              <a:ext uri="{FF2B5EF4-FFF2-40B4-BE49-F238E27FC236}">
                <a16:creationId xmlns:a16="http://schemas.microsoft.com/office/drawing/2014/main" id="{925E0B91-634A-4699-A4FA-1FC13BF6ED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5762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40000"/>
              </a:lnSpc>
            </a:pPr>
            <a:r>
              <a:rPr lang="en-US" altLang="en-US" sz="4000" b="1" dirty="0">
                <a:latin typeface="Bookman Old Style" panose="02050604050505020204" pitchFamily="18" charset="0"/>
              </a:rPr>
              <a:t>3 those He gathered from the lands, </a:t>
            </a:r>
            <a:br>
              <a:rPr lang="en-US" altLang="en-US" sz="4000" b="1" dirty="0">
                <a:latin typeface="Bookman Old Style" panose="02050604050505020204" pitchFamily="18" charset="0"/>
              </a:rPr>
            </a:br>
            <a:r>
              <a:rPr lang="en-US" altLang="en-US" sz="4000" b="1" dirty="0">
                <a:latin typeface="Bookman Old Style" panose="02050604050505020204" pitchFamily="18" charset="0"/>
              </a:rPr>
              <a:t>from east and west, </a:t>
            </a:r>
          </a:p>
          <a:p>
            <a:pPr algn="ctr">
              <a:lnSpc>
                <a:spcPct val="140000"/>
              </a:lnSpc>
            </a:pPr>
            <a:r>
              <a:rPr lang="en-US" altLang="en-US" sz="4000" b="1" dirty="0">
                <a:latin typeface="Bookman Old Style" panose="02050604050505020204" pitchFamily="18" charset="0"/>
              </a:rPr>
              <a:t>from north and south.</a:t>
            </a:r>
          </a:p>
          <a:p>
            <a:pPr algn="ctr">
              <a:lnSpc>
                <a:spcPct val="140000"/>
              </a:lnSpc>
            </a:pPr>
            <a:endParaRPr lang="en-US" altLang="en-US" sz="1600" b="1" dirty="0">
              <a:latin typeface="Bookman Old Style" panose="02050604050505020204" pitchFamily="18" charset="0"/>
            </a:endParaRPr>
          </a:p>
          <a:p>
            <a:pPr algn="ctr">
              <a:lnSpc>
                <a:spcPct val="140000"/>
              </a:lnSpc>
            </a:pPr>
            <a:r>
              <a:rPr lang="en-US" altLang="en-US" sz="4400" b="1" i="1" dirty="0">
                <a:latin typeface="Bookman Old Style" panose="02050604050505020204" pitchFamily="18" charset="0"/>
              </a:rPr>
              <a:t>4 Some wandered in desert wastelands, </a:t>
            </a:r>
            <a:br>
              <a:rPr lang="en-US" altLang="en-US" sz="4400" b="1" i="1" dirty="0">
                <a:latin typeface="Bookman Old Style" panose="02050604050505020204" pitchFamily="18" charset="0"/>
              </a:rPr>
            </a:br>
            <a:r>
              <a:rPr lang="en-US" altLang="en-US" sz="4400" b="1" i="1" dirty="0">
                <a:latin typeface="Bookman Old Style" panose="02050604050505020204" pitchFamily="18" charset="0"/>
              </a:rPr>
              <a:t>finding no way to a city </a:t>
            </a:r>
          </a:p>
          <a:p>
            <a:pPr algn="ctr">
              <a:lnSpc>
                <a:spcPct val="140000"/>
              </a:lnSpc>
            </a:pPr>
            <a:r>
              <a:rPr lang="en-US" altLang="en-US" sz="4400" b="1" i="1" dirty="0">
                <a:latin typeface="Bookman Old Style" panose="02050604050505020204" pitchFamily="18" charset="0"/>
              </a:rPr>
              <a:t>where they could settle.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>
            <a:extLst>
              <a:ext uri="{FF2B5EF4-FFF2-40B4-BE49-F238E27FC236}">
                <a16:creationId xmlns:a16="http://schemas.microsoft.com/office/drawing/2014/main" id="{A8C58AD4-2308-4C9F-AB53-8FE7396086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"/>
            <a:ext cx="12192000" cy="60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40000"/>
              </a:lnSpc>
            </a:pPr>
            <a:r>
              <a:rPr lang="en-US" altLang="en-US" sz="4400" b="1" dirty="0">
                <a:latin typeface="Bookman Old Style" panose="02050604050505020204" pitchFamily="18" charset="0"/>
              </a:rPr>
              <a:t>5 They were hungry and thirsty, </a:t>
            </a:r>
            <a:br>
              <a:rPr lang="en-US" altLang="en-US" sz="4400" b="1" dirty="0">
                <a:latin typeface="Bookman Old Style" panose="02050604050505020204" pitchFamily="18" charset="0"/>
              </a:rPr>
            </a:br>
            <a:r>
              <a:rPr lang="en-US" altLang="en-US" sz="4400" b="1" dirty="0">
                <a:latin typeface="Bookman Old Style" panose="02050604050505020204" pitchFamily="18" charset="0"/>
              </a:rPr>
              <a:t>and their lives ebbed away. </a:t>
            </a:r>
          </a:p>
          <a:p>
            <a:pPr algn="ctr">
              <a:lnSpc>
                <a:spcPct val="140000"/>
              </a:lnSpc>
            </a:pPr>
            <a:endParaRPr lang="en-US" altLang="en-US" sz="1600" b="1" dirty="0">
              <a:latin typeface="Bookman Old Style" panose="02050604050505020204" pitchFamily="18" charset="0"/>
            </a:endParaRPr>
          </a:p>
          <a:p>
            <a:pPr algn="ctr">
              <a:lnSpc>
                <a:spcPct val="140000"/>
              </a:lnSpc>
            </a:pPr>
            <a:r>
              <a:rPr lang="en-US" altLang="en-US" sz="4400" b="1" i="1" dirty="0">
                <a:latin typeface="Bookman Old Style" panose="02050604050505020204" pitchFamily="18" charset="0"/>
              </a:rPr>
              <a:t>6 Then they cried out to the LORD </a:t>
            </a:r>
          </a:p>
          <a:p>
            <a:pPr algn="ctr">
              <a:lnSpc>
                <a:spcPct val="140000"/>
              </a:lnSpc>
            </a:pPr>
            <a:r>
              <a:rPr lang="en-US" altLang="en-US" sz="4400" b="1" i="1" dirty="0">
                <a:latin typeface="Bookman Old Style" panose="02050604050505020204" pitchFamily="18" charset="0"/>
              </a:rPr>
              <a:t>in their trouble, </a:t>
            </a:r>
            <a:br>
              <a:rPr lang="en-US" altLang="en-US" sz="4400" b="1" i="1" dirty="0">
                <a:latin typeface="Bookman Old Style" panose="02050604050505020204" pitchFamily="18" charset="0"/>
              </a:rPr>
            </a:br>
            <a:r>
              <a:rPr lang="en-US" altLang="en-US" sz="4400" b="1" i="1" dirty="0">
                <a:latin typeface="Bookman Old Style" panose="02050604050505020204" pitchFamily="18" charset="0"/>
              </a:rPr>
              <a:t>and He delivered them </a:t>
            </a:r>
          </a:p>
          <a:p>
            <a:pPr algn="ctr">
              <a:lnSpc>
                <a:spcPct val="140000"/>
              </a:lnSpc>
            </a:pPr>
            <a:r>
              <a:rPr lang="en-US" altLang="en-US" sz="4400" b="1" i="1" dirty="0">
                <a:latin typeface="Bookman Old Style" panose="02050604050505020204" pitchFamily="18" charset="0"/>
              </a:rPr>
              <a:t>from their distress.</a:t>
            </a:r>
            <a:r>
              <a:rPr lang="en-US" altLang="en-US" sz="4400" b="1" dirty="0">
                <a:latin typeface="Bookman Old Style" panose="020506040505050202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>
            <a:extLst>
              <a:ext uri="{FF2B5EF4-FFF2-40B4-BE49-F238E27FC236}">
                <a16:creationId xmlns:a16="http://schemas.microsoft.com/office/drawing/2014/main" id="{C0F4A2E0-8FEA-4B30-B302-4AE09DCC33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"/>
            <a:ext cx="12192000" cy="65581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en-US" sz="4400" b="1" dirty="0">
                <a:latin typeface="Bookman Old Style" panose="02050604050505020204" pitchFamily="18" charset="0"/>
              </a:rPr>
              <a:t>7 He led them by a straight way </a:t>
            </a:r>
            <a:br>
              <a:rPr lang="en-US" altLang="en-US" sz="4400" b="1" dirty="0">
                <a:latin typeface="Bookman Old Style" panose="02050604050505020204" pitchFamily="18" charset="0"/>
              </a:rPr>
            </a:br>
            <a:r>
              <a:rPr lang="en-US" altLang="en-US" sz="4400" b="1" dirty="0">
                <a:latin typeface="Bookman Old Style" panose="02050604050505020204" pitchFamily="18" charset="0"/>
              </a:rPr>
              <a:t>to a city where they could settle</a:t>
            </a:r>
            <a:r>
              <a:rPr lang="en-US" altLang="en-US" sz="3200" b="1" dirty="0">
                <a:latin typeface="Bookman Old Style" panose="02050604050505020204" pitchFamily="18" charset="0"/>
              </a:rPr>
              <a:t>.</a:t>
            </a:r>
          </a:p>
          <a:p>
            <a:pPr algn="ctr">
              <a:lnSpc>
                <a:spcPct val="150000"/>
              </a:lnSpc>
            </a:pPr>
            <a:br>
              <a:rPr lang="en-US" sz="3200" b="1" i="0" baseline="30000" dirty="0">
                <a:solidFill>
                  <a:srgbClr val="000000"/>
                </a:solidFill>
                <a:effectLst/>
                <a:latin typeface="system-ui"/>
              </a:rPr>
            </a:br>
            <a:r>
              <a:rPr lang="en-US" sz="4400" b="1" i="1" baseline="300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8 </a:t>
            </a:r>
            <a:r>
              <a:rPr lang="en-US" sz="4400" b="1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Let them give thanks to the </a:t>
            </a:r>
            <a:r>
              <a:rPr lang="en-US" sz="4400" b="1" i="1" cap="small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Lord</a:t>
            </a:r>
            <a:r>
              <a:rPr lang="en-US" sz="4400" b="1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 for His unfailing love</a:t>
            </a:r>
            <a:br>
              <a:rPr lang="en-US" sz="4400" b="1" i="1" dirty="0">
                <a:latin typeface="Bookman Old Style" panose="02050604050505020204" pitchFamily="18" charset="0"/>
              </a:rPr>
            </a:br>
            <a:r>
              <a:rPr lang="en-US" sz="4400" b="1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    </a:t>
            </a:r>
            <a:r>
              <a:rPr lang="en-US" sz="4400" b="1" i="1" spc="-15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and his wonderful deeds for mankind</a:t>
            </a:r>
          </a:p>
          <a:p>
            <a:pPr algn="ctr">
              <a:lnSpc>
                <a:spcPct val="150000"/>
              </a:lnSpc>
            </a:pPr>
            <a:r>
              <a:rPr lang="en-US" altLang="en-US" sz="4400" b="1" i="1" spc="-150" dirty="0">
                <a:solidFill>
                  <a:srgbClr val="000000"/>
                </a:solidFill>
                <a:latin typeface="Bookman Old Style" panose="02050604050505020204" pitchFamily="18" charset="0"/>
              </a:rPr>
              <a:t>Amen</a:t>
            </a:r>
            <a:endParaRPr lang="en-US" altLang="en-US" sz="4400" b="1" i="1" spc="-150" dirty="0"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34751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>
            <a:extLst>
              <a:ext uri="{FF2B5EF4-FFF2-40B4-BE49-F238E27FC236}">
                <a16:creationId xmlns:a16="http://schemas.microsoft.com/office/drawing/2014/main" id="{99AAA94A-00B3-4D16-BEC7-493D1A175C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6788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Praise to the Lord, the Almighty, </a:t>
            </a:r>
          </a:p>
          <a:p>
            <a:pPr algn="ctr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the King of creation!</a:t>
            </a:r>
            <a:br>
              <a:rPr lang="en-US" altLang="en-US" sz="4400" b="1" dirty="0">
                <a:solidFill>
                  <a:schemeClr val="bg1"/>
                </a:solidFill>
                <a:latin typeface="Bookman Old Style" panose="02050604050505020204" pitchFamily="18" charset="0"/>
              </a:rPr>
            </a:br>
            <a:r>
              <a:rPr lang="en-US" altLang="en-US" sz="4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O my soul, praise Him, </a:t>
            </a:r>
          </a:p>
          <a:p>
            <a:pPr algn="ctr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for He is your health and salvation!</a:t>
            </a:r>
            <a:br>
              <a:rPr lang="en-US" altLang="en-US" sz="4400" b="1" dirty="0">
                <a:solidFill>
                  <a:schemeClr val="bg1"/>
                </a:solidFill>
                <a:latin typeface="Bookman Old Style" panose="02050604050505020204" pitchFamily="18" charset="0"/>
              </a:rPr>
            </a:br>
            <a:r>
              <a:rPr lang="en-US" altLang="en-US" sz="4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Come all who hear, </a:t>
            </a:r>
            <a:br>
              <a:rPr lang="en-US" altLang="en-US" sz="4400" b="1" dirty="0">
                <a:solidFill>
                  <a:schemeClr val="bg1"/>
                </a:solidFill>
                <a:latin typeface="Bookman Old Style" panose="02050604050505020204" pitchFamily="18" charset="0"/>
              </a:rPr>
            </a:br>
            <a:r>
              <a:rPr lang="en-US" altLang="en-US" sz="4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brothers and sisters draw near;</a:t>
            </a:r>
            <a:br>
              <a:rPr lang="en-US" altLang="en-US" sz="4400" b="1" dirty="0">
                <a:solidFill>
                  <a:schemeClr val="bg1"/>
                </a:solidFill>
                <a:latin typeface="Bookman Old Style" panose="02050604050505020204" pitchFamily="18" charset="0"/>
              </a:rPr>
            </a:br>
            <a:r>
              <a:rPr lang="en-US" altLang="en-US" sz="4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praise Him in glad adoration.</a:t>
            </a:r>
          </a:p>
          <a:p>
            <a:pPr algn="ctr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1/5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>
            <a:extLst>
              <a:ext uri="{FF2B5EF4-FFF2-40B4-BE49-F238E27FC236}">
                <a16:creationId xmlns:a16="http://schemas.microsoft.com/office/drawing/2014/main" id="{D3D11300-23CC-4F99-AD1B-740EA946ED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6790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Praise to the Lord, who in all </a:t>
            </a:r>
          </a:p>
          <a:p>
            <a:pPr algn="ctr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things is wondrously reigning,</a:t>
            </a:r>
            <a:br>
              <a:rPr lang="en-US" altLang="en-US" sz="4400" b="1" dirty="0">
                <a:solidFill>
                  <a:schemeClr val="bg1"/>
                </a:solidFill>
                <a:latin typeface="Bookman Old Style" panose="02050604050505020204" pitchFamily="18" charset="0"/>
              </a:rPr>
            </a:br>
            <a:r>
              <a:rPr lang="en-US" altLang="en-US" sz="4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and, as on the wings of an eagle  </a:t>
            </a:r>
          </a:p>
          <a:p>
            <a:pPr algn="ctr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uplifting, sustaining.</a:t>
            </a:r>
          </a:p>
          <a:p>
            <a:pPr algn="ctr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Have you not seen </a:t>
            </a:r>
            <a:br>
              <a:rPr lang="en-US" altLang="en-US" sz="4400" b="1" dirty="0">
                <a:solidFill>
                  <a:schemeClr val="bg1"/>
                </a:solidFill>
                <a:latin typeface="Bookman Old Style" panose="02050604050505020204" pitchFamily="18" charset="0"/>
              </a:rPr>
            </a:br>
            <a:r>
              <a:rPr lang="en-US" altLang="en-US" sz="4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all that is needed has been</a:t>
            </a:r>
            <a:br>
              <a:rPr lang="en-US" altLang="en-US" sz="4400" b="1" dirty="0">
                <a:solidFill>
                  <a:schemeClr val="bg1"/>
                </a:solidFill>
                <a:latin typeface="Bookman Old Style" panose="02050604050505020204" pitchFamily="18" charset="0"/>
              </a:rPr>
            </a:br>
            <a:r>
              <a:rPr lang="en-US" altLang="en-US" sz="4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sent by His gracious ordaining.</a:t>
            </a:r>
          </a:p>
          <a:p>
            <a:pPr algn="ctr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2/5</a:t>
            </a:r>
            <a:endParaRPr lang="en-US" altLang="en-US" sz="18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>
            <a:extLst>
              <a:ext uri="{FF2B5EF4-FFF2-40B4-BE49-F238E27FC236}">
                <a16:creationId xmlns:a16="http://schemas.microsoft.com/office/drawing/2014/main" id="{CF362779-3391-4C32-ACC5-3AF393683D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"/>
            <a:ext cx="12192000" cy="5876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Praise to the Lord, </a:t>
            </a:r>
          </a:p>
          <a:p>
            <a:pPr algn="ctr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who will prosper our work and defend us;</a:t>
            </a:r>
            <a:br>
              <a:rPr lang="en-US" altLang="en-US" sz="4400" b="1" dirty="0">
                <a:solidFill>
                  <a:schemeClr val="bg1"/>
                </a:solidFill>
                <a:latin typeface="Bookman Old Style" panose="02050604050505020204" pitchFamily="18" charset="0"/>
              </a:rPr>
            </a:br>
            <a:r>
              <a:rPr lang="en-US" altLang="en-US" sz="4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surely His goodness and mercy   </a:t>
            </a:r>
          </a:p>
          <a:p>
            <a:pPr algn="ctr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shall daily attend us.</a:t>
            </a:r>
            <a:br>
              <a:rPr lang="en-US" altLang="en-US" sz="4400" b="1" dirty="0">
                <a:solidFill>
                  <a:schemeClr val="bg1"/>
                </a:solidFill>
                <a:latin typeface="Bookman Old Style" panose="02050604050505020204" pitchFamily="18" charset="0"/>
              </a:rPr>
            </a:br>
            <a:r>
              <a:rPr lang="en-US" altLang="en-US" sz="4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Ponder anew what the Almighty can do,</a:t>
            </a:r>
            <a:br>
              <a:rPr lang="en-US" altLang="en-US" sz="4400" b="1" dirty="0">
                <a:solidFill>
                  <a:schemeClr val="bg1"/>
                </a:solidFill>
                <a:latin typeface="Bookman Old Style" panose="02050604050505020204" pitchFamily="18" charset="0"/>
              </a:rPr>
            </a:br>
            <a:r>
              <a:rPr lang="en-US" altLang="en-US" sz="4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as with His love He befriends us.</a:t>
            </a:r>
          </a:p>
          <a:p>
            <a:pPr algn="ctr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 3/5</a:t>
            </a:r>
            <a:endParaRPr lang="en-US" altLang="en-US" sz="18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>
            <a:extLst>
              <a:ext uri="{FF2B5EF4-FFF2-40B4-BE49-F238E27FC236}">
                <a16:creationId xmlns:a16="http://schemas.microsoft.com/office/drawing/2014/main" id="{CC3153D7-A6C8-43A2-9EC6-A94C437346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45143" y="0"/>
            <a:ext cx="12337143" cy="682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Praise to the Lord, who, </a:t>
            </a:r>
          </a:p>
          <a:p>
            <a:pPr algn="ctr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when darkness of sin is abounding,</a:t>
            </a:r>
            <a:br>
              <a:rPr lang="en-US" altLang="en-US" sz="4400" b="1" dirty="0">
                <a:solidFill>
                  <a:schemeClr val="bg1"/>
                </a:solidFill>
                <a:latin typeface="Bookman Old Style" panose="02050604050505020204" pitchFamily="18" charset="0"/>
              </a:rPr>
            </a:br>
            <a:r>
              <a:rPr lang="en-US" altLang="en-US" sz="4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who, when the godless do triumph,   </a:t>
            </a:r>
          </a:p>
          <a:p>
            <a:pPr algn="ctr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our best hopes confounding,</a:t>
            </a:r>
            <a:br>
              <a:rPr lang="en-US" altLang="en-US" sz="4400" b="1" dirty="0">
                <a:solidFill>
                  <a:schemeClr val="bg1"/>
                </a:solidFill>
                <a:latin typeface="Bookman Old Style" panose="02050604050505020204" pitchFamily="18" charset="0"/>
              </a:rPr>
            </a:br>
            <a:r>
              <a:rPr lang="en-US" altLang="en-US" sz="4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sheds forth His light, </a:t>
            </a:r>
            <a:br>
              <a:rPr lang="en-US" altLang="en-US" sz="4400" b="1" dirty="0">
                <a:solidFill>
                  <a:schemeClr val="bg1"/>
                </a:solidFill>
                <a:latin typeface="Bookman Old Style" panose="02050604050505020204" pitchFamily="18" charset="0"/>
              </a:rPr>
            </a:br>
            <a:r>
              <a:rPr lang="en-US" altLang="en-US" sz="4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scatters the horrors of night,</a:t>
            </a:r>
            <a:br>
              <a:rPr lang="en-US" altLang="en-US" sz="4400" b="1" dirty="0">
                <a:solidFill>
                  <a:schemeClr val="bg1"/>
                </a:solidFill>
                <a:latin typeface="Bookman Old Style" panose="02050604050505020204" pitchFamily="18" charset="0"/>
              </a:rPr>
            </a:br>
            <a:r>
              <a:rPr lang="en-US" altLang="en-US" sz="4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saints with His mercy surrounding</a:t>
            </a:r>
            <a:r>
              <a:rPr lang="en-US" altLang="en-US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.</a:t>
            </a:r>
          </a:p>
          <a:p>
            <a:pPr algn="ctr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4/5</a:t>
            </a:r>
            <a:endParaRPr lang="en-US" altLang="en-US" sz="18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>
            <a:extLst>
              <a:ext uri="{FF2B5EF4-FFF2-40B4-BE49-F238E27FC236}">
                <a16:creationId xmlns:a16="http://schemas.microsoft.com/office/drawing/2014/main" id="{9B1FB15A-D713-4CBC-8F7F-5ABBF46D94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6227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Praise to the Lord, </a:t>
            </a:r>
          </a:p>
          <a:p>
            <a:pPr algn="ctr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O let all that is in me adore Him!</a:t>
            </a:r>
            <a:br>
              <a:rPr lang="en-US" altLang="en-US" sz="4400" b="1" dirty="0">
                <a:solidFill>
                  <a:schemeClr val="bg1"/>
                </a:solidFill>
                <a:latin typeface="Bookman Old Style" panose="02050604050505020204" pitchFamily="18" charset="0"/>
              </a:rPr>
            </a:br>
            <a:r>
              <a:rPr lang="en-US" altLang="en-US" sz="4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All that has life and breath, </a:t>
            </a:r>
          </a:p>
          <a:p>
            <a:pPr algn="ctr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come now with praises before Him.</a:t>
            </a:r>
            <a:br>
              <a:rPr lang="en-US" altLang="en-US" sz="4400" b="1" dirty="0">
                <a:solidFill>
                  <a:schemeClr val="bg1"/>
                </a:solidFill>
                <a:latin typeface="Bookman Old Style" panose="02050604050505020204" pitchFamily="18" charset="0"/>
              </a:rPr>
            </a:br>
            <a:r>
              <a:rPr lang="en-US" altLang="en-US" sz="4400" b="1" spc="-150" dirty="0">
                <a:solidFill>
                  <a:schemeClr val="bg1"/>
                </a:solidFill>
                <a:latin typeface="Bookman Old Style" panose="02050604050505020204" pitchFamily="18" charset="0"/>
              </a:rPr>
              <a:t>Let the amen sound from His people again,</a:t>
            </a:r>
            <a:br>
              <a:rPr lang="en-US" altLang="en-US" sz="4400" b="1" dirty="0">
                <a:solidFill>
                  <a:schemeClr val="bg1"/>
                </a:solidFill>
                <a:latin typeface="Bookman Old Style" panose="02050604050505020204" pitchFamily="18" charset="0"/>
              </a:rPr>
            </a:br>
            <a:r>
              <a:rPr lang="en-US" altLang="en-US" sz="4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gladly for ever adore Him.</a:t>
            </a:r>
          </a:p>
          <a:p>
            <a:pPr algn="ctr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5/5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i="1" dirty="0">
                <a:solidFill>
                  <a:schemeClr val="bg1"/>
                </a:solidFill>
                <a:latin typeface="Bookman Old Style" panose="02050604050505020204" pitchFamily="18" charset="0"/>
              </a:rPr>
              <a:t>Words: Joachim Neander (1650-1680), 1680</a:t>
            </a:r>
            <a:r>
              <a:rPr lang="en-US" altLang="en-US" sz="1800" i="1" dirty="0">
                <a:solidFill>
                  <a:schemeClr val="bg1"/>
                </a:solidFill>
                <a:latin typeface="Bookman Old Style" panose="020506040505050202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768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The Fourth Sunday of Lent — Holy Eucharist (Said) – Church of Holy Apostles">
            <a:extLst>
              <a:ext uri="{FF2B5EF4-FFF2-40B4-BE49-F238E27FC236}">
                <a16:creationId xmlns:a16="http://schemas.microsoft.com/office/drawing/2014/main" id="{1C93DCA6-7401-4540-A6D8-6315222691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08"/>
            <a:ext cx="12192000" cy="6855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355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arish Announcement – 1st December – Parish Broadcast">
            <a:extLst>
              <a:ext uri="{FF2B5EF4-FFF2-40B4-BE49-F238E27FC236}">
                <a16:creationId xmlns:a16="http://schemas.microsoft.com/office/drawing/2014/main" id="{A19850FC-E58F-4ABB-AB7C-DBB2BD89F6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6470"/>
            <a:ext cx="12191999" cy="7249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61131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The Importance of Sharing - Hummingbird">
            <a:extLst>
              <a:ext uri="{FF2B5EF4-FFF2-40B4-BE49-F238E27FC236}">
                <a16:creationId xmlns:a16="http://schemas.microsoft.com/office/drawing/2014/main" id="{942C9692-4A28-4670-82F2-26F98847BD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9914"/>
            <a:ext cx="12192000" cy="690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02612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15 CHurch offering graphics ideas | church, church backgrounds, tithing">
            <a:extLst>
              <a:ext uri="{FF2B5EF4-FFF2-40B4-BE49-F238E27FC236}">
                <a16:creationId xmlns:a16="http://schemas.microsoft.com/office/drawing/2014/main" id="{586A277A-2BDB-497C-AA93-533F1C154C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19646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47189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The-Book-of-Numbers-compressor | WKYK, WTOE">
            <a:extLst>
              <a:ext uri="{FF2B5EF4-FFF2-40B4-BE49-F238E27FC236}">
                <a16:creationId xmlns:a16="http://schemas.microsoft.com/office/drawing/2014/main" id="{CCF547EA-35B2-4A6D-9562-D4DABB12F5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45919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A9A54ED-734F-4121-AA09-F68E07482FF8}"/>
              </a:ext>
            </a:extLst>
          </p:cNvPr>
          <p:cNvSpPr txBox="1"/>
          <p:nvPr/>
        </p:nvSpPr>
        <p:spPr>
          <a:xfrm>
            <a:off x="0" y="0"/>
            <a:ext cx="121920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4 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They traveled from Mount Hor along the route </a:t>
            </a:r>
          </a:p>
          <a:p>
            <a:pPr algn="l"/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the Red Sea, to go around Edom. </a:t>
            </a:r>
          </a:p>
          <a:p>
            <a:pPr algn="l"/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But the people grew impatient on the way; </a:t>
            </a:r>
          </a:p>
          <a:p>
            <a:pPr algn="l"/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5 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they spoke against God and against Moses, </a:t>
            </a:r>
          </a:p>
          <a:p>
            <a:pPr algn="l"/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said, </a:t>
            </a:r>
          </a:p>
          <a:p>
            <a:pPr algn="l"/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“Why have you brought us up out of Egypt to die in the wilderness? </a:t>
            </a:r>
          </a:p>
          <a:p>
            <a:pPr algn="l"/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 is no bread! There is no water! </a:t>
            </a:r>
          </a:p>
          <a:p>
            <a:pPr algn="l"/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we detest this miserable food!”</a:t>
            </a:r>
          </a:p>
          <a:p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112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EADB6FF-B721-4694-AC35-999B182BB0EB}"/>
              </a:ext>
            </a:extLst>
          </p:cNvPr>
          <p:cNvSpPr txBox="1"/>
          <p:nvPr/>
        </p:nvSpPr>
        <p:spPr>
          <a:xfrm>
            <a:off x="0" y="0"/>
            <a:ext cx="12192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6 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Then the </a:t>
            </a:r>
            <a:r>
              <a:rPr lang="en-US" sz="4400" b="0" i="0" cap="small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Lord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sent venomous snakes among them; they bit the people and many Israelites died. </a:t>
            </a:r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7 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people came to Moses and said, </a:t>
            </a:r>
          </a:p>
          <a:p>
            <a:pPr algn="l"/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“We sinned when we spoke against the </a:t>
            </a:r>
            <a:r>
              <a:rPr lang="en-US" sz="4400" b="0" i="0" cap="small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Lord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l"/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against you. Pray that the </a:t>
            </a:r>
            <a:r>
              <a:rPr lang="en-US" sz="4400" b="0" i="0" cap="small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Lord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will take the snakes away from us.” So Moses prayed for the people.</a:t>
            </a:r>
          </a:p>
          <a:p>
            <a:pPr algn="l"/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8 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 </a:t>
            </a:r>
            <a:r>
              <a:rPr lang="en-US" sz="4400" b="0" i="0" cap="small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Lord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said to Moses, “Make a snake and put it up on a pole; anyone who is bitten can look at it and live.” </a:t>
            </a:r>
          </a:p>
        </p:txBody>
      </p:sp>
    </p:spTree>
    <p:extLst>
      <p:ext uri="{BB962C8B-B14F-4D97-AF65-F5344CB8AC3E}">
        <p14:creationId xmlns:p14="http://schemas.microsoft.com/office/powerpoint/2010/main" val="20868341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EE1CF88-AA32-49F8-A340-AF85545E9845}"/>
              </a:ext>
            </a:extLst>
          </p:cNvPr>
          <p:cNvSpPr txBox="1"/>
          <p:nvPr/>
        </p:nvSpPr>
        <p:spPr>
          <a:xfrm>
            <a:off x="0" y="0"/>
            <a:ext cx="12192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9 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 Moses made a bronze snake and put it up on a pole. Then when anyone was bitten by a snake and looked at the bronze snake, they lived.</a:t>
            </a:r>
            <a:endParaRPr lang="en-A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14826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99058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The Historical Reliability of the Gospel of John | Kermit Zarley">
            <a:extLst>
              <a:ext uri="{FF2B5EF4-FFF2-40B4-BE49-F238E27FC236}">
                <a16:creationId xmlns:a16="http://schemas.microsoft.com/office/drawing/2014/main" id="{D9C03A64-94C4-4E8D-8CBB-8AF70F44EF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76"/>
            <a:ext cx="12191999" cy="6855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4006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98808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4CF22E8-7C75-4AE9-BFB3-98D0D409D497}"/>
              </a:ext>
            </a:extLst>
          </p:cNvPr>
          <p:cNvSpPr txBox="1"/>
          <p:nvPr/>
        </p:nvSpPr>
        <p:spPr>
          <a:xfrm>
            <a:off x="0" y="0"/>
            <a:ext cx="12192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14 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Just as Moses lifted up the snake in the wilderness, so the Son of Man must be lifted up, </a:t>
            </a:r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15 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that everyone who believes may have eternal life in him.”</a:t>
            </a:r>
          </a:p>
          <a:p>
            <a:pPr algn="l"/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16 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 God so loved the world that he gave his one and only Son, that whoever believes in him shall not perish but have eternal life. </a:t>
            </a:r>
          </a:p>
          <a:p>
            <a:pPr algn="l"/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17 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 God did not send his Son into the world to condemn the world, but to save the world through him. </a:t>
            </a:r>
          </a:p>
        </p:txBody>
      </p:sp>
    </p:spTree>
    <p:extLst>
      <p:ext uri="{BB962C8B-B14F-4D97-AF65-F5344CB8AC3E}">
        <p14:creationId xmlns:p14="http://schemas.microsoft.com/office/powerpoint/2010/main" val="42723367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36EE0B-1C09-4584-92E1-3A95B8C48590}"/>
              </a:ext>
            </a:extLst>
          </p:cNvPr>
          <p:cNvSpPr txBox="1"/>
          <p:nvPr/>
        </p:nvSpPr>
        <p:spPr>
          <a:xfrm>
            <a:off x="0" y="0"/>
            <a:ext cx="12192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18 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Whoever believes in him is not condemned, </a:t>
            </a:r>
          </a:p>
          <a:p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but whoever does not believe stands condemned already because they have not believed in the name of God’s one and only Son. </a:t>
            </a:r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19 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This is the verdict: Light has come into the world, but people loved darkness instead of light because their deeds were evil. </a:t>
            </a:r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20 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Everyone who does evil hates the light, and will not come into the light for fear that their deeds will be exposed. </a:t>
            </a:r>
            <a:endParaRPr lang="en-AU" sz="4400" dirty="0"/>
          </a:p>
        </p:txBody>
      </p:sp>
    </p:spTree>
    <p:extLst>
      <p:ext uri="{BB962C8B-B14F-4D97-AF65-F5344CB8AC3E}">
        <p14:creationId xmlns:p14="http://schemas.microsoft.com/office/powerpoint/2010/main" val="4287445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1B5E245-EAD5-4B9B-8D06-889B18A95191}"/>
              </a:ext>
            </a:extLst>
          </p:cNvPr>
          <p:cNvSpPr txBox="1"/>
          <p:nvPr/>
        </p:nvSpPr>
        <p:spPr>
          <a:xfrm>
            <a:off x="0" y="0"/>
            <a:ext cx="12192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21 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But whoever lives by the truth comes into the light, so that it may be seen plainly that what they have done has been done in the sight of God.</a:t>
            </a:r>
            <a:endParaRPr lang="en-AU" sz="4400" dirty="0"/>
          </a:p>
        </p:txBody>
      </p:sp>
    </p:spTree>
    <p:extLst>
      <p:ext uri="{BB962C8B-B14F-4D97-AF65-F5344CB8AC3E}">
        <p14:creationId xmlns:p14="http://schemas.microsoft.com/office/powerpoint/2010/main" val="26753148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32099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3928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6319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man Old Style" panose="02050604050505020204" pitchFamily="18" charset="0"/>
                <a:cs typeface="Arial" panose="020B0604020202020204" pitchFamily="34" charset="0"/>
              </a:rPr>
              <a:t>Refrain</a:t>
            </a:r>
          </a:p>
          <a:p>
            <a:pPr marL="0" marR="0" lvl="0" indent="0" algn="ctr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man Old Style" panose="02050604050505020204" pitchFamily="18" charset="0"/>
                <a:cs typeface="Arial" panose="020B0604020202020204" pitchFamily="34" charset="0"/>
              </a:rPr>
              <a:t>Comfort, comfort all my people </a:t>
            </a:r>
          </a:p>
          <a:p>
            <a:pPr marL="0" marR="0" lvl="0" indent="0" algn="ctr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man Old Style" panose="02050604050505020204" pitchFamily="18" charset="0"/>
                <a:cs typeface="Arial" panose="020B0604020202020204" pitchFamily="34" charset="0"/>
              </a:rPr>
              <a:t>with the comfort of my word. </a:t>
            </a:r>
          </a:p>
          <a:p>
            <a:pPr marL="0" marR="0" lvl="0" indent="0" algn="ctr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man Old Style" panose="02050604050505020204" pitchFamily="18" charset="0"/>
                <a:cs typeface="Arial" panose="020B0604020202020204" pitchFamily="34" charset="0"/>
              </a:rPr>
              <a:t>Speak it tender to my people: </a:t>
            </a:r>
          </a:p>
          <a:p>
            <a:pPr marL="0" marR="0" lvl="0" indent="0" algn="ctr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man Old Style" panose="02050604050505020204" pitchFamily="18" charset="0"/>
                <a:cs typeface="Arial" panose="020B0604020202020204" pitchFamily="34" charset="0"/>
              </a:rPr>
              <a:t>All your sins are taken away. </a:t>
            </a:r>
          </a:p>
        </p:txBody>
      </p:sp>
    </p:spTree>
    <p:extLst>
      <p:ext uri="{BB962C8B-B14F-4D97-AF65-F5344CB8AC3E}">
        <p14:creationId xmlns:p14="http://schemas.microsoft.com/office/powerpoint/2010/main" val="266094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59936F-F002-4CF4-BFA7-43D8C3D7FD9C}"/>
              </a:ext>
            </a:extLst>
          </p:cNvPr>
          <p:cNvSpPr txBox="1"/>
          <p:nvPr/>
        </p:nvSpPr>
        <p:spPr>
          <a:xfrm>
            <a:off x="0" y="0"/>
            <a:ext cx="12192000" cy="5304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man Old Style" panose="02050604050505020204" pitchFamily="18" charset="0"/>
                <a:cs typeface="Arial" panose="020B0604020202020204" pitchFamily="34" charset="0"/>
              </a:rPr>
              <a:t>Though your tears be rivers running, </a:t>
            </a:r>
          </a:p>
          <a:p>
            <a:pPr marL="0" marR="0" lvl="0" indent="0" algn="ctr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man Old Style" panose="02050604050505020204" pitchFamily="18" charset="0"/>
                <a:cs typeface="Arial" panose="020B0604020202020204" pitchFamily="34" charset="0"/>
              </a:rPr>
              <a:t>though your tears be an ocean full, </a:t>
            </a:r>
          </a:p>
          <a:p>
            <a:pPr marL="0" marR="0" lvl="0" indent="0" algn="ctr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man Old Style" panose="02050604050505020204" pitchFamily="18" charset="0"/>
                <a:cs typeface="Arial" panose="020B0604020202020204" pitchFamily="34" charset="0"/>
              </a:rPr>
              <a:t>though you cry with the hurt of living, </a:t>
            </a:r>
          </a:p>
          <a:p>
            <a:pPr marL="0" marR="0" lvl="0" indent="0" algn="ctr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man Old Style" panose="02050604050505020204" pitchFamily="18" charset="0"/>
                <a:cs typeface="Arial" panose="020B0604020202020204" pitchFamily="34" charset="0"/>
              </a:rPr>
              <a:t>comfort, comfort. </a:t>
            </a:r>
            <a:endParaRPr kumimoji="0" lang="en-US" altLang="en-US" sz="4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5147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D237881-10F6-47D8-B00F-BBE5365CD0ED}"/>
              </a:ext>
            </a:extLst>
          </p:cNvPr>
          <p:cNvSpPr txBox="1"/>
          <p:nvPr/>
        </p:nvSpPr>
        <p:spPr>
          <a:xfrm>
            <a:off x="0" y="0"/>
            <a:ext cx="12192000" cy="5304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man Old Style" panose="02050604050505020204" pitchFamily="18" charset="0"/>
                <a:cs typeface="Arial" panose="020B0604020202020204" pitchFamily="34" charset="0"/>
              </a:rPr>
              <a:t>Every valley shall be lifted, </a:t>
            </a:r>
          </a:p>
          <a:p>
            <a:pPr marL="0" marR="0" lvl="0" indent="0" algn="ctr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man Old Style" panose="02050604050505020204" pitchFamily="18" charset="0"/>
                <a:cs typeface="Arial" panose="020B0604020202020204" pitchFamily="34" charset="0"/>
              </a:rPr>
              <a:t>every mountain shall be low, </a:t>
            </a:r>
          </a:p>
          <a:p>
            <a:pPr marL="0" marR="0" lvl="0" indent="0" algn="ctr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man Old Style" panose="02050604050505020204" pitchFamily="18" charset="0"/>
                <a:cs typeface="Arial" panose="020B0604020202020204" pitchFamily="34" charset="0"/>
              </a:rPr>
              <a:t>every rough place will be smoother: </a:t>
            </a:r>
          </a:p>
          <a:p>
            <a:pPr marL="0" marR="0" lvl="0" indent="0" algn="ctr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man Old Style" panose="02050604050505020204" pitchFamily="18" charset="0"/>
                <a:cs typeface="Arial" panose="020B0604020202020204" pitchFamily="34" charset="0"/>
              </a:rPr>
              <a:t>comfort, comfort. </a:t>
            </a:r>
          </a:p>
        </p:txBody>
      </p:sp>
    </p:spTree>
    <p:extLst>
      <p:ext uri="{BB962C8B-B14F-4D97-AF65-F5344CB8AC3E}">
        <p14:creationId xmlns:p14="http://schemas.microsoft.com/office/powerpoint/2010/main" val="249474833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7191BC-731B-4C75-A691-37E9152C071E}"/>
              </a:ext>
            </a:extLst>
          </p:cNvPr>
          <p:cNvSpPr txBox="1"/>
          <p:nvPr/>
        </p:nvSpPr>
        <p:spPr>
          <a:xfrm>
            <a:off x="0" y="0"/>
            <a:ext cx="12192000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man Old Style" panose="02050604050505020204" pitchFamily="18" charset="0"/>
                <a:cs typeface="Arial" panose="020B0604020202020204" pitchFamily="34" charset="0"/>
              </a:rPr>
              <a:t>Refrain</a:t>
            </a:r>
          </a:p>
          <a:p>
            <a:pPr marL="0" marR="0" lvl="0" indent="0" algn="ctr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man Old Style" panose="02050604050505020204" pitchFamily="18" charset="0"/>
                <a:cs typeface="Arial" panose="020B0604020202020204" pitchFamily="34" charset="0"/>
              </a:rPr>
              <a:t>Comfort, comfort all my people </a:t>
            </a:r>
          </a:p>
          <a:p>
            <a:pPr marL="0" marR="0" lvl="0" indent="0" algn="ctr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man Old Style" panose="02050604050505020204" pitchFamily="18" charset="0"/>
                <a:cs typeface="Arial" panose="020B0604020202020204" pitchFamily="34" charset="0"/>
              </a:rPr>
              <a:t>with the comfort of my word. </a:t>
            </a:r>
          </a:p>
          <a:p>
            <a:pPr marL="0" marR="0" lvl="0" indent="0" algn="ctr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man Old Style" panose="02050604050505020204" pitchFamily="18" charset="0"/>
                <a:cs typeface="Arial" panose="020B0604020202020204" pitchFamily="34" charset="0"/>
              </a:rPr>
              <a:t>Speak it tender to my people: </a:t>
            </a:r>
          </a:p>
          <a:p>
            <a:pPr marL="0" marR="0" lvl="0" indent="0" algn="ctr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man Old Style" panose="02050604050505020204" pitchFamily="18" charset="0"/>
                <a:cs typeface="Arial" panose="020B0604020202020204" pitchFamily="34" charset="0"/>
              </a:rPr>
              <a:t>All your sins are taken away.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8234192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DC2DE92-D01A-4DD4-8170-321AB6D913F3}"/>
              </a:ext>
            </a:extLst>
          </p:cNvPr>
          <p:cNvSpPr txBox="1"/>
          <p:nvPr/>
        </p:nvSpPr>
        <p:spPr>
          <a:xfrm>
            <a:off x="0" y="0"/>
            <a:ext cx="12192000" cy="5304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man Old Style" panose="02050604050505020204" pitchFamily="18" charset="0"/>
                <a:cs typeface="Arial" panose="020B0604020202020204" pitchFamily="34" charset="0"/>
              </a:rPr>
              <a:t>Though your eyes see only darkness, </a:t>
            </a:r>
          </a:p>
          <a:p>
            <a:pPr marL="0" marR="0" lvl="0" indent="0" algn="ctr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man Old Style" panose="02050604050505020204" pitchFamily="18" charset="0"/>
                <a:cs typeface="Arial" panose="020B0604020202020204" pitchFamily="34" charset="0"/>
              </a:rPr>
              <a:t>though your eyes can see no light, </a:t>
            </a:r>
          </a:p>
          <a:p>
            <a:pPr marL="0" marR="0" lvl="0" indent="0" algn="ctr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man Old Style" panose="02050604050505020204" pitchFamily="18" charset="0"/>
                <a:cs typeface="Arial" panose="020B0604020202020204" pitchFamily="34" charset="0"/>
              </a:rPr>
              <a:t>though your eyes see pain and sorrow: </a:t>
            </a:r>
          </a:p>
          <a:p>
            <a:pPr marL="0" marR="0" lvl="0" indent="0" algn="ctr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man Old Style" panose="02050604050505020204" pitchFamily="18" charset="0"/>
                <a:cs typeface="Arial" panose="020B0604020202020204" pitchFamily="34" charset="0"/>
              </a:rPr>
              <a:t>comfort, comfort. </a:t>
            </a:r>
          </a:p>
        </p:txBody>
      </p:sp>
    </p:spTree>
    <p:extLst>
      <p:ext uri="{BB962C8B-B14F-4D97-AF65-F5344CB8AC3E}">
        <p14:creationId xmlns:p14="http://schemas.microsoft.com/office/powerpoint/2010/main" val="276519451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1EC46D7-C055-4894-BABD-C377AE3B2B4B}"/>
              </a:ext>
            </a:extLst>
          </p:cNvPr>
          <p:cNvSpPr txBox="1"/>
          <p:nvPr/>
        </p:nvSpPr>
        <p:spPr>
          <a:xfrm>
            <a:off x="0" y="0"/>
            <a:ext cx="12192000" cy="53095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man Old Style" panose="02050604050505020204" pitchFamily="18" charset="0"/>
                <a:cs typeface="Arial" panose="020B0604020202020204" pitchFamily="34" charset="0"/>
              </a:rPr>
              <a:t>Every night will have its morning, </a:t>
            </a:r>
          </a:p>
          <a:p>
            <a:pPr marL="0" marR="0" lvl="0" indent="0" algn="ctr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man Old Style" panose="02050604050505020204" pitchFamily="18" charset="0"/>
                <a:cs typeface="Arial" panose="020B0604020202020204" pitchFamily="34" charset="0"/>
              </a:rPr>
              <a:t>every pain will have an end, </a:t>
            </a:r>
          </a:p>
          <a:p>
            <a:pPr marL="0" marR="0" lvl="0" indent="0" algn="ctr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man Old Style" panose="02050604050505020204" pitchFamily="18" charset="0"/>
                <a:cs typeface="Arial" panose="020B0604020202020204" pitchFamily="34" charset="0"/>
              </a:rPr>
              <a:t>every burden will be lightened: </a:t>
            </a:r>
          </a:p>
          <a:p>
            <a:pPr marL="0" marR="0" lvl="0" indent="0" algn="ctr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man Old Style" panose="02050604050505020204" pitchFamily="18" charset="0"/>
                <a:cs typeface="Arial" panose="020B0604020202020204" pitchFamily="34" charset="0"/>
              </a:rPr>
              <a:t>comfort, comfort.</a:t>
            </a: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58010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82D09CE0-77EC-4C73-8431-23A9AEEF3DE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913" y="0"/>
            <a:ext cx="5168348" cy="6891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39208E4-3B39-40AE-B3FC-5A7335FF1E6F}"/>
              </a:ext>
            </a:extLst>
          </p:cNvPr>
          <p:cNvSpPr txBox="1"/>
          <p:nvPr/>
        </p:nvSpPr>
        <p:spPr>
          <a:xfrm>
            <a:off x="0" y="0"/>
            <a:ext cx="537028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Lighting the Christ Candle</a:t>
            </a:r>
            <a:endParaRPr lang="en-AU" sz="8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91970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0B500CA-BA4D-4C7A-9595-1C2372B1CFC7}"/>
              </a:ext>
            </a:extLst>
          </p:cNvPr>
          <p:cNvSpPr txBox="1"/>
          <p:nvPr/>
        </p:nvSpPr>
        <p:spPr>
          <a:xfrm>
            <a:off x="0" y="0"/>
            <a:ext cx="12192000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man Old Style" panose="02050604050505020204" pitchFamily="18" charset="0"/>
                <a:cs typeface="Arial" panose="020B0604020202020204" pitchFamily="34" charset="0"/>
              </a:rPr>
              <a:t>Refrain</a:t>
            </a:r>
            <a:endParaRPr kumimoji="0" lang="en-US" altLang="en-US" sz="4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Bookman Old Style" panose="020506040505050202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man Old Style" panose="02050604050505020204" pitchFamily="18" charset="0"/>
                <a:cs typeface="Arial" panose="020B0604020202020204" pitchFamily="34" charset="0"/>
              </a:rPr>
              <a:t>Comfort, comfort all my people </a:t>
            </a:r>
          </a:p>
          <a:p>
            <a:pPr marL="0" marR="0" lvl="0" indent="0" algn="ctr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man Old Style" panose="02050604050505020204" pitchFamily="18" charset="0"/>
                <a:cs typeface="Arial" panose="020B0604020202020204" pitchFamily="34" charset="0"/>
              </a:rPr>
              <a:t>with the comfort of my word. </a:t>
            </a:r>
          </a:p>
          <a:p>
            <a:pPr marL="0" marR="0" lvl="0" indent="0" algn="ctr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man Old Style" panose="02050604050505020204" pitchFamily="18" charset="0"/>
                <a:cs typeface="Arial" panose="020B0604020202020204" pitchFamily="34" charset="0"/>
              </a:rPr>
              <a:t>Speak it tender to my people: </a:t>
            </a:r>
          </a:p>
          <a:p>
            <a:pPr marL="0" marR="0" lvl="0" indent="0" algn="ctr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man Old Style" panose="02050604050505020204" pitchFamily="18" charset="0"/>
                <a:cs typeface="Arial" panose="020B0604020202020204" pitchFamily="34" charset="0"/>
              </a:rPr>
              <a:t>All your sins are taken away.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434118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235225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F0EC1DB-BA08-474A-B8CE-9339538D77C4}"/>
              </a:ext>
            </a:extLst>
          </p:cNvPr>
          <p:cNvSpPr txBox="1"/>
          <p:nvPr/>
        </p:nvSpPr>
        <p:spPr>
          <a:xfrm>
            <a:off x="0" y="0"/>
            <a:ext cx="12192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14 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Just as Moses </a:t>
            </a:r>
            <a:r>
              <a:rPr lang="en-US" sz="4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lifted up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the snake in the wilderness</a:t>
            </a:r>
            <a:r>
              <a:rPr lang="en-US" sz="4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numbers 21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 so the </a:t>
            </a:r>
            <a:r>
              <a:rPr lang="en-US" sz="4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Son of Man must be lifted up</a:t>
            </a:r>
            <a:r>
              <a:rPr lang="en-US" sz="4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for the healing of nations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15 </a:t>
            </a:r>
            <a:r>
              <a:rPr lang="en-US" sz="4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that everyone who believes may have eternal life</a:t>
            </a:r>
            <a:r>
              <a:rPr lang="en-US" sz="4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new life, born anew,</a:t>
            </a:r>
            <a:r>
              <a:rPr lang="en-US" sz="4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in him</a:t>
            </a:r>
            <a:r>
              <a:rPr lang="en-US" sz="4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What does it mean to believe? When does eternal life begin?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34782669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0E4CDDA-B1F2-499B-A081-686A7772A584}"/>
              </a:ext>
            </a:extLst>
          </p:cNvPr>
          <p:cNvSpPr txBox="1"/>
          <p:nvPr/>
        </p:nvSpPr>
        <p:spPr>
          <a:xfrm>
            <a:off x="0" y="0"/>
            <a:ext cx="12192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16 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 God so loved </a:t>
            </a:r>
            <a:r>
              <a:rPr lang="en-US" sz="4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world</a:t>
            </a:r>
            <a:r>
              <a:rPr lang="en-US" sz="4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Kosmos, lets make that personal, put your name here.</a:t>
            </a:r>
            <a:r>
              <a:rPr lang="en-US" sz="4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that he gave </a:t>
            </a:r>
            <a:r>
              <a:rPr lang="en-US" sz="4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his one and only Son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 that </a:t>
            </a:r>
            <a:r>
              <a:rPr lang="en-US" sz="4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whoever</a:t>
            </a:r>
            <a:r>
              <a:rPr lang="en-US" sz="4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no bias here,</a:t>
            </a:r>
            <a:r>
              <a:rPr lang="en-US" sz="4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believes in him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shall not </a:t>
            </a:r>
            <a:r>
              <a:rPr lang="en-US" sz="44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perish</a:t>
            </a:r>
            <a:r>
              <a:rPr lang="en-US" sz="4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but have </a:t>
            </a:r>
            <a:r>
              <a:rPr lang="en-US" sz="44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eternal</a:t>
            </a:r>
            <a:r>
              <a:rPr lang="en-US" sz="4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life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17 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 God </a:t>
            </a:r>
            <a:r>
              <a:rPr lang="en-US" sz="4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did not send his Son into the world to </a:t>
            </a:r>
            <a:r>
              <a:rPr lang="en-US" sz="44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CONDEMN</a:t>
            </a:r>
            <a:r>
              <a:rPr lang="en-US" sz="4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the world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but to </a:t>
            </a:r>
            <a:r>
              <a:rPr lang="en-US" sz="44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SAVE</a:t>
            </a:r>
            <a:r>
              <a:rPr lang="en-US" sz="4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the world through him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  <a:endParaRPr lang="en-AU" sz="4400" dirty="0"/>
          </a:p>
        </p:txBody>
      </p:sp>
    </p:spTree>
    <p:extLst>
      <p:ext uri="{BB962C8B-B14F-4D97-AF65-F5344CB8AC3E}">
        <p14:creationId xmlns:p14="http://schemas.microsoft.com/office/powerpoint/2010/main" val="198933970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78A7585-EB73-4354-835B-8A7A69FF9850}"/>
              </a:ext>
            </a:extLst>
          </p:cNvPr>
          <p:cNvSpPr txBox="1"/>
          <p:nvPr/>
        </p:nvSpPr>
        <p:spPr>
          <a:xfrm>
            <a:off x="0" y="0"/>
            <a:ext cx="12192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18 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Whoever </a:t>
            </a:r>
            <a:r>
              <a:rPr lang="en-US" sz="4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believes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in him is </a:t>
            </a:r>
            <a:r>
              <a:rPr lang="en-US" sz="4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not condemned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 but whoever </a:t>
            </a:r>
            <a:r>
              <a:rPr lang="en-US" sz="4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does not believe 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stands </a:t>
            </a:r>
            <a:r>
              <a:rPr lang="en-US" sz="4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condemned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already because they have not believed in the name of God’s one and only Son. </a:t>
            </a:r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19 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This is the verdict: Light has come into the world, but people loved darkness instead of light because their deeds were evil. </a:t>
            </a:r>
            <a:endParaRPr lang="en-AU" sz="4400" dirty="0"/>
          </a:p>
        </p:txBody>
      </p:sp>
    </p:spTree>
    <p:extLst>
      <p:ext uri="{BB962C8B-B14F-4D97-AF65-F5344CB8AC3E}">
        <p14:creationId xmlns:p14="http://schemas.microsoft.com/office/powerpoint/2010/main" val="228248413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362194B-7705-40D4-9E87-12F7B046FA14}"/>
              </a:ext>
            </a:extLst>
          </p:cNvPr>
          <p:cNvSpPr txBox="1"/>
          <p:nvPr/>
        </p:nvSpPr>
        <p:spPr>
          <a:xfrm>
            <a:off x="0" y="0"/>
            <a:ext cx="12192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20 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Everyone who does </a:t>
            </a:r>
            <a:r>
              <a:rPr lang="en-US" sz="4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evil hates 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4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light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and will not come into the light for fear that their deeds will be exposed. </a:t>
            </a:r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21 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But whoever lives by the </a:t>
            </a:r>
            <a:r>
              <a:rPr lang="en-US" sz="4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truth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comes </a:t>
            </a:r>
            <a:r>
              <a:rPr lang="en-US" sz="4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into the light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so that it may be seen plainly that what they have done has been done in the sight of God.</a:t>
            </a:r>
          </a:p>
        </p:txBody>
      </p:sp>
    </p:spTree>
    <p:extLst>
      <p:ext uri="{BB962C8B-B14F-4D97-AF65-F5344CB8AC3E}">
        <p14:creationId xmlns:p14="http://schemas.microsoft.com/office/powerpoint/2010/main" val="239085407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175886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Image result for prayer of the people  images">
            <a:extLst>
              <a:ext uri="{FF2B5EF4-FFF2-40B4-BE49-F238E27FC236}">
                <a16:creationId xmlns:a16="http://schemas.microsoft.com/office/drawing/2014/main" id="{C1924BDB-A007-41AB-9A01-4BF858D8E8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036"/>
            <a:ext cx="12271303" cy="6813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E063004-FEF7-486D-9716-8E120CBB39CB}"/>
              </a:ext>
            </a:extLst>
          </p:cNvPr>
          <p:cNvSpPr txBox="1"/>
          <p:nvPr/>
        </p:nvSpPr>
        <p:spPr>
          <a:xfrm>
            <a:off x="1300480" y="0"/>
            <a:ext cx="11297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Prayers of the People</a:t>
            </a:r>
            <a:endParaRPr lang="en-AU" sz="7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507260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0"/>
            <a:ext cx="12192000" cy="6065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Our Father in heaven,</a:t>
            </a:r>
          </a:p>
          <a:p>
            <a:pPr algn="ctr">
              <a:lnSpc>
                <a:spcPct val="150000"/>
              </a:lnSpc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hallowed be Your name,</a:t>
            </a:r>
          </a:p>
          <a:p>
            <a:pPr algn="ctr">
              <a:lnSpc>
                <a:spcPct val="150000"/>
              </a:lnSpc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Your kingdom come,</a:t>
            </a:r>
          </a:p>
          <a:p>
            <a:pPr algn="ctr">
              <a:lnSpc>
                <a:spcPct val="150000"/>
              </a:lnSpc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Your will be done</a:t>
            </a:r>
          </a:p>
          <a:p>
            <a:pPr algn="ctr">
              <a:lnSpc>
                <a:spcPct val="150000"/>
              </a:lnSpc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On earth as in heaven.</a:t>
            </a:r>
          </a:p>
          <a:p>
            <a:pPr algn="ctr">
              <a:lnSpc>
                <a:spcPct val="150000"/>
              </a:lnSpc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Give us today our daily bread.</a:t>
            </a:r>
          </a:p>
        </p:txBody>
      </p:sp>
    </p:spTree>
    <p:extLst>
      <p:ext uri="{BB962C8B-B14F-4D97-AF65-F5344CB8AC3E}">
        <p14:creationId xmlns:p14="http://schemas.microsoft.com/office/powerpoint/2010/main" val="329394694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0" y="0"/>
            <a:ext cx="12192000" cy="7047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And forgive us our sins,</a:t>
            </a:r>
          </a:p>
          <a:p>
            <a:pPr algn="ctr">
              <a:lnSpc>
                <a:spcPct val="130000"/>
              </a:lnSpc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As we forgive those </a:t>
            </a:r>
          </a:p>
          <a:p>
            <a:pPr algn="ctr">
              <a:lnSpc>
                <a:spcPct val="130000"/>
              </a:lnSpc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who sin against us.</a:t>
            </a:r>
          </a:p>
          <a:p>
            <a:pPr algn="ctr">
              <a:lnSpc>
                <a:spcPct val="130000"/>
              </a:lnSpc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Save us from the time of trial,</a:t>
            </a:r>
          </a:p>
          <a:p>
            <a:pPr algn="ctr">
              <a:lnSpc>
                <a:spcPct val="130000"/>
              </a:lnSpc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And deliver us from evil.</a:t>
            </a:r>
          </a:p>
          <a:p>
            <a:pPr algn="ctr">
              <a:lnSpc>
                <a:spcPct val="130000"/>
              </a:lnSpc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For the kingdom, the power </a:t>
            </a:r>
          </a:p>
          <a:p>
            <a:pPr algn="ctr">
              <a:lnSpc>
                <a:spcPct val="130000"/>
              </a:lnSpc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and the glory are Yours, </a:t>
            </a:r>
          </a:p>
          <a:p>
            <a:pPr algn="ctr">
              <a:lnSpc>
                <a:spcPct val="130000"/>
              </a:lnSpc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Now and forever. </a:t>
            </a:r>
            <a:r>
              <a:rPr lang="en-AU" altLang="en-US" sz="4400" b="1" i="1" dirty="0">
                <a:solidFill>
                  <a:srgbClr val="FFFF00"/>
                </a:solidFill>
                <a:latin typeface="Bookman Old Style" panose="02050604050505020204" pitchFamily="18" charset="0"/>
              </a:rPr>
              <a:t>Amen.</a:t>
            </a:r>
          </a:p>
        </p:txBody>
      </p:sp>
    </p:spTree>
    <p:extLst>
      <p:ext uri="{BB962C8B-B14F-4D97-AF65-F5344CB8AC3E}">
        <p14:creationId xmlns:p14="http://schemas.microsoft.com/office/powerpoint/2010/main" val="3124496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594064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997702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>
            <a:extLst>
              <a:ext uri="{FF2B5EF4-FFF2-40B4-BE49-F238E27FC236}">
                <a16:creationId xmlns:a16="http://schemas.microsoft.com/office/drawing/2014/main" id="{2101B49D-5F27-410F-8218-ABBD86885C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653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AU" altLang="en-US" b="1" dirty="0">
                <a:solidFill>
                  <a:srgbClr val="FFFF00"/>
                </a:solidFill>
              </a:rPr>
              <a:t>   </a:t>
            </a:r>
          </a:p>
          <a:p>
            <a:pPr algn="ctr">
              <a:lnSpc>
                <a:spcPct val="200000"/>
              </a:lnSpc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There’s a wideness in God’s mercy</a:t>
            </a:r>
          </a:p>
          <a:p>
            <a:pPr algn="ctr">
              <a:lnSpc>
                <a:spcPct val="200000"/>
              </a:lnSpc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Like the wideness of the sea,</a:t>
            </a:r>
          </a:p>
          <a:p>
            <a:pPr algn="ctr">
              <a:lnSpc>
                <a:spcPct val="200000"/>
              </a:lnSpc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And forgiveness in His justice</a:t>
            </a:r>
          </a:p>
          <a:p>
            <a:pPr algn="ctr">
              <a:lnSpc>
                <a:spcPct val="200000"/>
              </a:lnSpc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Sealed for us on Calvary.</a:t>
            </a:r>
          </a:p>
          <a:p>
            <a:pPr algn="ctr">
              <a:lnSpc>
                <a:spcPct val="150000"/>
              </a:lnSpc>
            </a:pPr>
            <a:r>
              <a:rPr lang="en-AU" altLang="en-US" b="1" i="1" dirty="0">
                <a:solidFill>
                  <a:srgbClr val="FFFF00"/>
                </a:solidFill>
                <a:latin typeface="Bookman Old Style" panose="02050604050505020204" pitchFamily="18" charset="0"/>
              </a:rPr>
              <a:t>1/5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>
            <a:extLst>
              <a:ext uri="{FF2B5EF4-FFF2-40B4-BE49-F238E27FC236}">
                <a16:creationId xmlns:a16="http://schemas.microsoft.com/office/drawing/2014/main" id="{29D203C4-54F5-418B-933F-9119ED089B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1999" cy="653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AU" altLang="en-US" b="1" dirty="0">
                <a:solidFill>
                  <a:srgbClr val="FFFF00"/>
                </a:solidFill>
              </a:rPr>
              <a:t>  </a:t>
            </a:r>
          </a:p>
          <a:p>
            <a:pPr algn="ctr">
              <a:lnSpc>
                <a:spcPct val="200000"/>
              </a:lnSpc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There is plentiful redemption</a:t>
            </a:r>
          </a:p>
          <a:p>
            <a:pPr algn="ctr">
              <a:lnSpc>
                <a:spcPct val="200000"/>
              </a:lnSpc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In the blood that has been shed:</a:t>
            </a:r>
          </a:p>
          <a:p>
            <a:pPr algn="ctr">
              <a:lnSpc>
                <a:spcPct val="200000"/>
              </a:lnSpc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There is joy for all the members</a:t>
            </a:r>
          </a:p>
          <a:p>
            <a:pPr algn="ctr">
              <a:lnSpc>
                <a:spcPct val="200000"/>
              </a:lnSpc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In the sorrows of the Head.</a:t>
            </a:r>
          </a:p>
          <a:p>
            <a:pPr algn="ctr">
              <a:lnSpc>
                <a:spcPct val="150000"/>
              </a:lnSpc>
            </a:pPr>
            <a:r>
              <a:rPr lang="en-AU" altLang="en-US" b="1" i="1" dirty="0">
                <a:solidFill>
                  <a:srgbClr val="FFFF00"/>
                </a:solidFill>
                <a:latin typeface="Bookman Old Style" panose="02050604050505020204" pitchFamily="18" charset="0"/>
              </a:rPr>
              <a:t>2/5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>
            <a:extLst>
              <a:ext uri="{FF2B5EF4-FFF2-40B4-BE49-F238E27FC236}">
                <a16:creationId xmlns:a16="http://schemas.microsoft.com/office/drawing/2014/main" id="{83032951-37DA-48D0-9769-47498F6A0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6429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endParaRPr lang="en-AU" altLang="en-US" b="1" dirty="0">
              <a:solidFill>
                <a:srgbClr val="FFFF00"/>
              </a:solidFill>
              <a:latin typeface="Bookman Old Style" panose="02050604050505020204" pitchFamily="18" charset="0"/>
            </a:endParaRPr>
          </a:p>
          <a:p>
            <a:pPr algn="ctr">
              <a:lnSpc>
                <a:spcPct val="200000"/>
              </a:lnSpc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For the love of God is broader</a:t>
            </a:r>
          </a:p>
          <a:p>
            <a:pPr algn="ctr">
              <a:lnSpc>
                <a:spcPct val="200000"/>
              </a:lnSpc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Than the measures of man’s mind;</a:t>
            </a:r>
          </a:p>
          <a:p>
            <a:pPr algn="ctr">
              <a:lnSpc>
                <a:spcPct val="200000"/>
              </a:lnSpc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And the heart of the Eternal</a:t>
            </a:r>
          </a:p>
          <a:p>
            <a:pPr algn="ctr">
              <a:lnSpc>
                <a:spcPct val="200000"/>
              </a:lnSpc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Is most wonderfully kind.</a:t>
            </a:r>
          </a:p>
          <a:p>
            <a:pPr algn="ctr">
              <a:lnSpc>
                <a:spcPct val="150000"/>
              </a:lnSpc>
            </a:pPr>
            <a:r>
              <a:rPr lang="en-AU" altLang="en-US" b="1" i="1" dirty="0">
                <a:solidFill>
                  <a:srgbClr val="FFFF00"/>
                </a:solidFill>
                <a:latin typeface="Bookman Old Style" panose="02050604050505020204" pitchFamily="18" charset="0"/>
              </a:rPr>
              <a:t>3/5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>
            <a:extLst>
              <a:ext uri="{FF2B5EF4-FFF2-40B4-BE49-F238E27FC236}">
                <a16:creationId xmlns:a16="http://schemas.microsoft.com/office/drawing/2014/main" id="{13400975-24B5-4C27-B7C4-AA58AC603D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1999" cy="6429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endParaRPr lang="en-AU" altLang="en-US" b="1" dirty="0">
              <a:solidFill>
                <a:srgbClr val="FFFF00"/>
              </a:solidFill>
              <a:latin typeface="Bookman Old Style" panose="02050604050505020204" pitchFamily="18" charset="0"/>
            </a:endParaRPr>
          </a:p>
          <a:p>
            <a:pPr algn="ctr">
              <a:lnSpc>
                <a:spcPct val="200000"/>
              </a:lnSpc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But we make His love too narrow</a:t>
            </a:r>
          </a:p>
          <a:p>
            <a:pPr algn="ctr">
              <a:lnSpc>
                <a:spcPct val="200000"/>
              </a:lnSpc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By false limits of our own,</a:t>
            </a:r>
          </a:p>
          <a:p>
            <a:pPr algn="ctr">
              <a:lnSpc>
                <a:spcPct val="200000"/>
              </a:lnSpc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And we magnify His strictness</a:t>
            </a:r>
          </a:p>
          <a:p>
            <a:pPr algn="ctr">
              <a:lnSpc>
                <a:spcPct val="200000"/>
              </a:lnSpc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With a zeal He will not own.</a:t>
            </a:r>
          </a:p>
          <a:p>
            <a:pPr algn="ctr">
              <a:lnSpc>
                <a:spcPct val="150000"/>
              </a:lnSpc>
            </a:pPr>
            <a:r>
              <a:rPr lang="en-AU" altLang="en-US" b="1" i="1" dirty="0">
                <a:solidFill>
                  <a:srgbClr val="FFFF00"/>
                </a:solidFill>
                <a:latin typeface="Bookman Old Style" panose="02050604050505020204" pitchFamily="18" charset="0"/>
              </a:rPr>
              <a:t>4/5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>
            <a:extLst>
              <a:ext uri="{FF2B5EF4-FFF2-40B4-BE49-F238E27FC236}">
                <a16:creationId xmlns:a16="http://schemas.microsoft.com/office/drawing/2014/main" id="{3943FBC6-8513-4A8E-9FAF-6D72D34222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6786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endParaRPr lang="en-AU" altLang="en-US" b="1" dirty="0">
              <a:solidFill>
                <a:srgbClr val="FFFF00"/>
              </a:solidFill>
              <a:latin typeface="Bookman Old Style" panose="02050604050505020204" pitchFamily="18" charset="0"/>
            </a:endParaRPr>
          </a:p>
          <a:p>
            <a:pPr algn="ctr">
              <a:lnSpc>
                <a:spcPct val="200000"/>
              </a:lnSpc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If our love were but more simple</a:t>
            </a:r>
          </a:p>
          <a:p>
            <a:pPr algn="ctr">
              <a:lnSpc>
                <a:spcPct val="200000"/>
              </a:lnSpc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We should take Him at His word;</a:t>
            </a:r>
          </a:p>
          <a:p>
            <a:pPr algn="ctr">
              <a:lnSpc>
                <a:spcPct val="200000"/>
              </a:lnSpc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And our lives would be illumined</a:t>
            </a:r>
          </a:p>
          <a:p>
            <a:pPr algn="ctr">
              <a:lnSpc>
                <a:spcPct val="200000"/>
              </a:lnSpc>
            </a:pPr>
            <a:r>
              <a:rPr lang="en-AU" altLang="en-US" sz="4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By the goodness of our Lord.</a:t>
            </a:r>
          </a:p>
          <a:p>
            <a:pPr algn="ctr">
              <a:lnSpc>
                <a:spcPct val="150000"/>
              </a:lnSpc>
            </a:pPr>
            <a:r>
              <a:rPr lang="en-AU" altLang="en-US" b="1" i="1" dirty="0">
                <a:solidFill>
                  <a:srgbClr val="FFFF00"/>
                </a:solidFill>
                <a:latin typeface="Bookman Old Style" panose="02050604050505020204" pitchFamily="18" charset="0"/>
              </a:rPr>
              <a:t>5/5</a:t>
            </a:r>
          </a:p>
          <a:p>
            <a:pPr algn="ctr"/>
            <a:r>
              <a:rPr lang="en-AU" altLang="en-US" sz="20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John Stainer 1840-1901    Frederick William Faber 1814-63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799310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Animated Tea Good Morning (Page 1) - Line.17QQ.com">
            <a:extLst>
              <a:ext uri="{FF2B5EF4-FFF2-40B4-BE49-F238E27FC236}">
                <a16:creationId xmlns:a16="http://schemas.microsoft.com/office/drawing/2014/main" id="{BE9B3841-0BE5-47FA-8158-699814F5E3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9594"/>
            <a:ext cx="12192001" cy="6877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607436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Animated Flying Black Music Notes Stock Footage Video (100% Royalty-free)  9133178 | Shutterstock">
            <a:extLst>
              <a:ext uri="{FF2B5EF4-FFF2-40B4-BE49-F238E27FC236}">
                <a16:creationId xmlns:a16="http://schemas.microsoft.com/office/drawing/2014/main" id="{C01A50C8-1F5F-41E8-9686-5663B34A4F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378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87A05A8-8403-4585-B229-FECD19920B1C}"/>
              </a:ext>
            </a:extLst>
          </p:cNvPr>
          <p:cNvSpPr txBox="1"/>
          <p:nvPr/>
        </p:nvSpPr>
        <p:spPr>
          <a:xfrm>
            <a:off x="0" y="0"/>
            <a:ext cx="121920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4000" dirty="0">
              <a:latin typeface="Bookman Old Style" panose="02050604050505020204" pitchFamily="18" charset="0"/>
            </a:endParaRPr>
          </a:p>
          <a:p>
            <a:pPr algn="ctr"/>
            <a:r>
              <a:rPr lang="en-US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The Lord be with you</a:t>
            </a:r>
          </a:p>
          <a:p>
            <a:pPr algn="ctr"/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  <a:p>
            <a:pPr algn="ctr"/>
            <a:endParaRPr lang="en-US" sz="3200" dirty="0">
              <a:latin typeface="Bookman Old Style" panose="02050604050505020204" pitchFamily="18" charset="0"/>
            </a:endParaRPr>
          </a:p>
          <a:p>
            <a:pPr algn="ctr"/>
            <a:r>
              <a:rPr lang="en-US" sz="8000" b="1" dirty="0">
                <a:latin typeface="Bookman Old Style" panose="02050604050505020204" pitchFamily="18" charset="0"/>
              </a:rPr>
              <a:t>And also with you</a:t>
            </a:r>
          </a:p>
          <a:p>
            <a:pPr algn="ctr"/>
            <a:endParaRPr lang="en-US" sz="8000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108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 result for passing the peace image">
            <a:extLst>
              <a:ext uri="{FF2B5EF4-FFF2-40B4-BE49-F238E27FC236}">
                <a16:creationId xmlns:a16="http://schemas.microsoft.com/office/drawing/2014/main" id="{177ACDBA-949E-4E8A-BF2C-247C55FEDF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3746" y="0"/>
            <a:ext cx="1293541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7F75E10-DB38-46A1-876B-20AA814E61BF}"/>
              </a:ext>
            </a:extLst>
          </p:cNvPr>
          <p:cNvSpPr txBox="1"/>
          <p:nvPr/>
        </p:nvSpPr>
        <p:spPr>
          <a:xfrm>
            <a:off x="448574" y="258792"/>
            <a:ext cx="10610490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         Let us </a:t>
            </a:r>
          </a:p>
          <a:p>
            <a:pPr algn="ctr"/>
            <a:endParaRPr lang="en-US" sz="96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  <a:p>
            <a:pPr algn="ctr"/>
            <a:endParaRPr lang="en-US" sz="96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  <a:p>
            <a:pPr algn="ctr"/>
            <a:r>
              <a:rPr lang="en-US" sz="96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pass the peace</a:t>
            </a:r>
            <a:endParaRPr lang="en-AU" sz="96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  <a:p>
            <a:pPr algn="ctr"/>
            <a:endParaRPr lang="en-AU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085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6799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>
            <a:extLst>
              <a:ext uri="{FF2B5EF4-FFF2-40B4-BE49-F238E27FC236}">
                <a16:creationId xmlns:a16="http://schemas.microsoft.com/office/drawing/2014/main" id="{8DFDCBA4-EC33-45D7-BE3B-EBF04AD78F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"/>
            <a:ext cx="12192000" cy="60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40000"/>
              </a:lnSpc>
            </a:pPr>
            <a:r>
              <a:rPr lang="en-US" altLang="en-US" sz="4400" b="1" dirty="0">
                <a:latin typeface="Bookman Old Style" panose="02050604050505020204" pitchFamily="18" charset="0"/>
              </a:rPr>
              <a:t>1 Give thanks to the LORD, </a:t>
            </a:r>
          </a:p>
          <a:p>
            <a:pPr algn="ctr">
              <a:lnSpc>
                <a:spcPct val="140000"/>
              </a:lnSpc>
            </a:pPr>
            <a:r>
              <a:rPr lang="en-US" altLang="en-US" sz="4400" b="1" dirty="0">
                <a:latin typeface="Bookman Old Style" panose="02050604050505020204" pitchFamily="18" charset="0"/>
              </a:rPr>
              <a:t>for He is good; </a:t>
            </a:r>
            <a:br>
              <a:rPr lang="en-US" altLang="en-US" sz="4400" b="1" dirty="0">
                <a:latin typeface="Bookman Old Style" panose="02050604050505020204" pitchFamily="18" charset="0"/>
              </a:rPr>
            </a:br>
            <a:r>
              <a:rPr lang="en-US" altLang="en-US" sz="4400" b="1" dirty="0">
                <a:latin typeface="Bookman Old Style" panose="02050604050505020204" pitchFamily="18" charset="0"/>
              </a:rPr>
              <a:t>His love endures forever.  </a:t>
            </a:r>
          </a:p>
          <a:p>
            <a:pPr algn="ctr">
              <a:lnSpc>
                <a:spcPct val="140000"/>
              </a:lnSpc>
            </a:pPr>
            <a:endParaRPr lang="en-US" altLang="en-US" sz="1600" b="1" dirty="0">
              <a:latin typeface="Bookman Old Style" panose="02050604050505020204" pitchFamily="18" charset="0"/>
            </a:endParaRPr>
          </a:p>
          <a:p>
            <a:pPr algn="ctr">
              <a:lnSpc>
                <a:spcPct val="140000"/>
              </a:lnSpc>
            </a:pPr>
            <a:r>
              <a:rPr lang="en-US" altLang="en-US" sz="4400" b="1" i="1" dirty="0">
                <a:latin typeface="Bookman Old Style" panose="02050604050505020204" pitchFamily="18" charset="0"/>
              </a:rPr>
              <a:t>2 Let the redeemed of the LORD </a:t>
            </a:r>
          </a:p>
          <a:p>
            <a:pPr algn="ctr">
              <a:lnSpc>
                <a:spcPct val="140000"/>
              </a:lnSpc>
            </a:pPr>
            <a:r>
              <a:rPr lang="en-US" altLang="en-US" sz="4400" b="1" i="1" dirty="0">
                <a:latin typeface="Bookman Old Style" panose="02050604050505020204" pitchFamily="18" charset="0"/>
              </a:rPr>
              <a:t>say this — those he redeemed </a:t>
            </a:r>
          </a:p>
          <a:p>
            <a:pPr algn="ctr">
              <a:lnSpc>
                <a:spcPct val="140000"/>
              </a:lnSpc>
            </a:pPr>
            <a:r>
              <a:rPr lang="en-US" altLang="en-US" sz="4400" b="1" i="1" dirty="0">
                <a:latin typeface="Bookman Old Style" panose="02050604050505020204" pitchFamily="18" charset="0"/>
              </a:rPr>
              <a:t>from the hand of the foe,</a:t>
            </a:r>
            <a:r>
              <a:rPr lang="en-US" altLang="en-US" sz="4400" b="1" dirty="0">
                <a:latin typeface="Bookman Old Style" panose="02050604050505020204" pitchFamily="18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1481</Words>
  <Application>Microsoft Office PowerPoint</Application>
  <PresentationFormat>Widescreen</PresentationFormat>
  <Paragraphs>153</Paragraphs>
  <Slides>58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4" baseType="lpstr">
      <vt:lpstr>Arial</vt:lpstr>
      <vt:lpstr>Bookman Old Style</vt:lpstr>
      <vt:lpstr>Calibri</vt:lpstr>
      <vt:lpstr>Calibri Light</vt:lpstr>
      <vt:lpstr>system-ui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Trevor Lunney</dc:creator>
  <cp:lastModifiedBy>Lawrence Peak</cp:lastModifiedBy>
  <cp:revision>34</cp:revision>
  <dcterms:created xsi:type="dcterms:W3CDTF">2021-03-09T08:47:58Z</dcterms:created>
  <dcterms:modified xsi:type="dcterms:W3CDTF">2021-03-20T03:12:01Z</dcterms:modified>
</cp:coreProperties>
</file>